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DEF"/>
    <a:srgbClr val="ED0C6E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710"/>
  </p:normalViewPr>
  <p:slideViewPr>
    <p:cSldViewPr snapToGrid="0" snapToObjects="1">
      <p:cViewPr varScale="1">
        <p:scale>
          <a:sx n="175" d="100"/>
          <a:sy n="175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90000" cy="1565672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2701528"/>
            <a:ext cx="8889999" cy="795205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81133" y="273844"/>
            <a:ext cx="1566334" cy="41626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384" y="273844"/>
            <a:ext cx="5383498" cy="41626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8" y="998139"/>
            <a:ext cx="4313768" cy="3423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1" y="995758"/>
            <a:ext cx="4313768" cy="3423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768" y="1016001"/>
            <a:ext cx="4309668" cy="5030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D63161-3435-0247-BEAC-AAE38AC2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8" y="186268"/>
            <a:ext cx="7018866" cy="677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7DDFFC-3088-D049-B425-2F0A663E45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1668" y="1560248"/>
            <a:ext cx="4313768" cy="2861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E069F24-3063-6541-9AAE-A55A562F0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0901" y="1557867"/>
            <a:ext cx="4313768" cy="2861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6E7FCC04-E23B-9C4C-A721-D4C33F5B30A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297517" y="4767263"/>
            <a:ext cx="641350" cy="273844"/>
          </a:xfrm>
        </p:spPr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4D45D9D-508E-8B44-AD2D-781BE4E8AC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46816" y="4767263"/>
            <a:ext cx="4074584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F0A671F4-F302-F34C-B097-7B4DB4F116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206066" y="4767263"/>
            <a:ext cx="440267" cy="273844"/>
          </a:xfrm>
        </p:spPr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218B8C-DDF5-E64B-84EC-66B601D20ED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69235" y="1016001"/>
            <a:ext cx="4309668" cy="5030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38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9066"/>
            <a:ext cx="3429000" cy="9821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068" y="999067"/>
            <a:ext cx="5325532" cy="339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065867"/>
            <a:ext cx="3429000" cy="23358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03" y="4019623"/>
            <a:ext cx="7004620" cy="371138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3603" y="159026"/>
            <a:ext cx="7004620" cy="37689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4464844"/>
            <a:ext cx="6997622" cy="2107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68" y="186268"/>
            <a:ext cx="6868863" cy="67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68" y="1076061"/>
            <a:ext cx="8754532" cy="3309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360" y="4767263"/>
            <a:ext cx="6413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CE71-BB38-114A-9E33-DD20BA585E80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7659" y="4767263"/>
            <a:ext cx="40745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6909" y="4767263"/>
            <a:ext cx="4402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33ADE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33ADEF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3ADE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3ADEF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3ADE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3ADE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CF5BE-A167-E851-8071-B7BC255D8BD3}"/>
              </a:ext>
            </a:extLst>
          </p:cNvPr>
          <p:cNvSpPr txBox="1"/>
          <p:nvPr/>
        </p:nvSpPr>
        <p:spPr>
          <a:xfrm>
            <a:off x="4700665" y="453081"/>
            <a:ext cx="283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b="1" dirty="0">
                <a:solidFill>
                  <a:srgbClr val="33ADEF"/>
                </a:solidFill>
                <a:latin typeface="Century Gothic" panose="020B0502020202020204" pitchFamily="34" charset="0"/>
              </a:rPr>
              <a:t>TITLE OF SLIDE DECK GOES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28A-9D58-0148-B8AD-69895F4E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62454-EB27-B844-8CF6-1CB991979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A955F8-B2A6-455D-80F8-B588C7BAA23C}"/>
</file>

<file path=customXml/itemProps2.xml><?xml version="1.0" encoding="utf-8"?>
<ds:datastoreItem xmlns:ds="http://schemas.openxmlformats.org/officeDocument/2006/customXml" ds:itemID="{0D99606C-BC61-4037-AC3C-371B38696841}"/>
</file>

<file path=customXml/itemProps3.xml><?xml version="1.0" encoding="utf-8"?>
<ds:datastoreItem xmlns:ds="http://schemas.openxmlformats.org/officeDocument/2006/customXml" ds:itemID="{ED023640-B90F-4C3E-AF91-4FC2CAFDB6F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8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Daniel Schroeder</cp:lastModifiedBy>
  <cp:revision>22</cp:revision>
  <dcterms:created xsi:type="dcterms:W3CDTF">2019-02-13T08:22:50Z</dcterms:created>
  <dcterms:modified xsi:type="dcterms:W3CDTF">2022-08-01T08:31:06Z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